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7" r:id="rId5"/>
    <p:sldId id="268" r:id="rId6"/>
    <p:sldId id="266" r:id="rId7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6293"/>
    <a:srgbClr val="043F7A"/>
    <a:srgbClr val="2A5072"/>
    <a:srgbClr val="016495"/>
    <a:srgbClr val="FFCB15"/>
    <a:srgbClr val="043D7B"/>
    <a:srgbClr val="ECCD1B"/>
    <a:srgbClr val="016596"/>
    <a:srgbClr val="73A6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9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microsoft.com/office/2007/relationships/hdphoto" Target="../media/hdphoto2.wdp"/><Relationship Id="rId7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6C021-CBF7-401D-846B-BE97805098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CE017F-5FDB-451D-BDFC-31374B8CF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79F66-12DC-4D3C-8678-29163F393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26/07/1445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BB8B8-F022-4FFB-97AD-E29819FF6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CEAAD-F262-4921-A86E-34A0BEA24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6805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4F6D9-EB59-4FC0-9BD3-F24A06A3A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2F90C2-3003-4772-A6D3-DB9F190735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B2CB8-32C8-44B8-94F2-88325FC6D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26/07/1445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5F461-8994-4D3E-B52D-76896ED8B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0C9E0-20C3-4779-9092-47FE3020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7214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1A7A85-774E-40BE-9A33-FB26792553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3D55D3-8290-488C-9692-99957874D3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9BF59F-B06D-4EB2-B01F-2DF7EC5AD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26/07/1445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2B560-C31F-4C4A-8287-0AA41ADE6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B41AD-3D01-4858-897F-C73C55CAB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4824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CF825-F11B-4125-9742-3592129A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5349"/>
            <a:ext cx="10515600" cy="963613"/>
          </a:xfrm>
        </p:spPr>
        <p:txBody>
          <a:bodyPr/>
          <a:lstStyle>
            <a:lvl1pPr algn="l" rtl="0">
              <a:defRPr>
                <a:latin typeface="Cambria" panose="02040503050406030204" pitchFamily="18" charset="0"/>
                <a:ea typeface="Cambria" panose="02040503050406030204" pitchFamily="18" charset="0"/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ABB7F-CA13-4D61-886F-52758D374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6317"/>
            <a:ext cx="10515600" cy="3806742"/>
          </a:xfrm>
        </p:spPr>
        <p:txBody>
          <a:bodyPr/>
          <a:lstStyle>
            <a:lvl1pPr algn="l" rtl="0">
              <a:defRPr>
                <a:latin typeface="Cambria" panose="02040503050406030204" pitchFamily="18" charset="0"/>
                <a:ea typeface="Cambria" panose="02040503050406030204" pitchFamily="18" charset="0"/>
                <a:cs typeface="B Mitra" panose="00000400000000000000" pitchFamily="2" charset="-78"/>
              </a:defRPr>
            </a:lvl1pPr>
            <a:lvl2pPr algn="l" rtl="0">
              <a:defRPr>
                <a:latin typeface="Cambria" panose="02040503050406030204" pitchFamily="18" charset="0"/>
                <a:ea typeface="Cambria" panose="02040503050406030204" pitchFamily="18" charset="0"/>
                <a:cs typeface="B Mitra" panose="00000400000000000000" pitchFamily="2" charset="-78"/>
              </a:defRPr>
            </a:lvl2pPr>
            <a:lvl3pPr algn="l" rtl="0">
              <a:defRPr>
                <a:latin typeface="Cambria" panose="02040503050406030204" pitchFamily="18" charset="0"/>
                <a:ea typeface="Cambria" panose="02040503050406030204" pitchFamily="18" charset="0"/>
                <a:cs typeface="B Mitra" panose="00000400000000000000" pitchFamily="2" charset="-78"/>
              </a:defRPr>
            </a:lvl3pPr>
            <a:lvl4pPr algn="l" rtl="0">
              <a:defRPr>
                <a:latin typeface="Cambria" panose="02040503050406030204" pitchFamily="18" charset="0"/>
                <a:ea typeface="Cambria" panose="02040503050406030204" pitchFamily="18" charset="0"/>
                <a:cs typeface="B Mitra" panose="00000400000000000000" pitchFamily="2" charset="-78"/>
              </a:defRPr>
            </a:lvl4pPr>
            <a:lvl5pPr algn="l" rtl="0">
              <a:defRPr>
                <a:latin typeface="Cambria" panose="02040503050406030204" pitchFamily="18" charset="0"/>
                <a:ea typeface="Cambria" panose="02040503050406030204" pitchFamily="18" charset="0"/>
                <a:cs typeface="B Mitra" panose="000004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EA860-0099-4FFC-B487-F92985A99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26/07/1445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752CD-E3C5-4997-A392-0B5E3A077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3037D-E5FE-44E9-ACFD-B98AD49B4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  <p:sp>
        <p:nvSpPr>
          <p:cNvPr id="8" name="Arrow: Pentagon 13">
            <a:extLst>
              <a:ext uri="{FF2B5EF4-FFF2-40B4-BE49-F238E27FC236}">
                <a16:creationId xmlns:a16="http://schemas.microsoft.com/office/drawing/2014/main" id="{6C517AAF-1FE9-488B-A55C-86EF4AD2352C}"/>
              </a:ext>
            </a:extLst>
          </p:cNvPr>
          <p:cNvSpPr/>
          <p:nvPr userDrawn="1"/>
        </p:nvSpPr>
        <p:spPr>
          <a:xfrm>
            <a:off x="1" y="322535"/>
            <a:ext cx="6178062" cy="809523"/>
          </a:xfrm>
          <a:custGeom>
            <a:avLst/>
            <a:gdLst>
              <a:gd name="connsiteX0" fmla="*/ 0 w 3865418"/>
              <a:gd name="connsiteY0" fmla="*/ 0 h 789564"/>
              <a:gd name="connsiteX1" fmla="*/ 3311965 w 3865418"/>
              <a:gd name="connsiteY1" fmla="*/ 0 h 789564"/>
              <a:gd name="connsiteX2" fmla="*/ 3865418 w 3865418"/>
              <a:gd name="connsiteY2" fmla="*/ 394782 h 789564"/>
              <a:gd name="connsiteX3" fmla="*/ 3311965 w 3865418"/>
              <a:gd name="connsiteY3" fmla="*/ 789564 h 789564"/>
              <a:gd name="connsiteX4" fmla="*/ 0 w 3865418"/>
              <a:gd name="connsiteY4" fmla="*/ 789564 h 789564"/>
              <a:gd name="connsiteX5" fmla="*/ 0 w 3865418"/>
              <a:gd name="connsiteY5" fmla="*/ 0 h 789564"/>
              <a:gd name="connsiteX0" fmla="*/ 0 w 4779818"/>
              <a:gd name="connsiteY0" fmla="*/ 0 h 789564"/>
              <a:gd name="connsiteX1" fmla="*/ 4779818 w 4779818"/>
              <a:gd name="connsiteY1" fmla="*/ 0 h 789564"/>
              <a:gd name="connsiteX2" fmla="*/ 3865418 w 4779818"/>
              <a:gd name="connsiteY2" fmla="*/ 394782 h 789564"/>
              <a:gd name="connsiteX3" fmla="*/ 3311965 w 4779818"/>
              <a:gd name="connsiteY3" fmla="*/ 789564 h 789564"/>
              <a:gd name="connsiteX4" fmla="*/ 0 w 4779818"/>
              <a:gd name="connsiteY4" fmla="*/ 789564 h 789564"/>
              <a:gd name="connsiteX5" fmla="*/ 0 w 4779818"/>
              <a:gd name="connsiteY5" fmla="*/ 0 h 789564"/>
              <a:gd name="connsiteX0" fmla="*/ 0 w 4779818"/>
              <a:gd name="connsiteY0" fmla="*/ 0 h 789564"/>
              <a:gd name="connsiteX1" fmla="*/ 4779818 w 4779818"/>
              <a:gd name="connsiteY1" fmla="*/ 0 h 789564"/>
              <a:gd name="connsiteX2" fmla="*/ 3961671 w 4779818"/>
              <a:gd name="connsiteY2" fmla="*/ 430876 h 789564"/>
              <a:gd name="connsiteX3" fmla="*/ 3311965 w 4779818"/>
              <a:gd name="connsiteY3" fmla="*/ 789564 h 789564"/>
              <a:gd name="connsiteX4" fmla="*/ 0 w 4779818"/>
              <a:gd name="connsiteY4" fmla="*/ 789564 h 789564"/>
              <a:gd name="connsiteX5" fmla="*/ 0 w 4779818"/>
              <a:gd name="connsiteY5" fmla="*/ 0 h 789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79818" h="789564">
                <a:moveTo>
                  <a:pt x="0" y="0"/>
                </a:moveTo>
                <a:lnTo>
                  <a:pt x="4779818" y="0"/>
                </a:lnTo>
                <a:lnTo>
                  <a:pt x="3961671" y="430876"/>
                </a:lnTo>
                <a:lnTo>
                  <a:pt x="3311965" y="789564"/>
                </a:lnTo>
                <a:lnTo>
                  <a:pt x="0" y="78956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B462CD-F19C-46BE-9FEC-3898594140C2}"/>
              </a:ext>
            </a:extLst>
          </p:cNvPr>
          <p:cNvSpPr txBox="1"/>
          <p:nvPr userDrawn="1"/>
        </p:nvSpPr>
        <p:spPr>
          <a:xfrm>
            <a:off x="117230" y="237115"/>
            <a:ext cx="4712677" cy="8708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800" b="1" dirty="0">
                <a:solidFill>
                  <a:srgbClr val="016293"/>
                </a:solidFill>
                <a:latin typeface="Arial Narrow" panose="020B0606020202030204" pitchFamily="34" charset="0"/>
              </a:rPr>
              <a:t>17</a:t>
            </a:r>
            <a:r>
              <a:rPr lang="en-US" sz="1800" b="1" baseline="30000" dirty="0">
                <a:solidFill>
                  <a:srgbClr val="016293"/>
                </a:solidFill>
                <a:latin typeface="Arial Narrow" panose="020B0606020202030204" pitchFamily="34" charset="0"/>
              </a:rPr>
              <a:t>th</a:t>
            </a:r>
            <a:r>
              <a:rPr lang="en-US" sz="1800" b="1" dirty="0">
                <a:solidFill>
                  <a:srgbClr val="016293"/>
                </a:solidFill>
                <a:latin typeface="Arial Narrow" panose="020B0606020202030204" pitchFamily="34" charset="0"/>
              </a:rPr>
              <a:t> National and 11</a:t>
            </a:r>
            <a:r>
              <a:rPr lang="en-US" sz="1800" b="1" baseline="30000" dirty="0">
                <a:solidFill>
                  <a:srgbClr val="016293"/>
                </a:solidFill>
                <a:latin typeface="Arial Narrow" panose="020B0606020202030204" pitchFamily="34" charset="0"/>
              </a:rPr>
              <a:t>th</a:t>
            </a:r>
            <a:r>
              <a:rPr lang="en-US" sz="1800" b="1" dirty="0">
                <a:solidFill>
                  <a:srgbClr val="016293"/>
                </a:solidFill>
                <a:latin typeface="Arial Narrow" panose="020B0606020202030204" pitchFamily="34" charset="0"/>
              </a:rPr>
              <a:t> International Conference on e-Learning and e-Teaching</a:t>
            </a:r>
            <a:endParaRPr lang="en-US" sz="1800" dirty="0">
              <a:solidFill>
                <a:srgbClr val="016293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59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3D72F-8F1E-43B8-B858-639D5166E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2DC66E-2257-43EB-B7E6-72D9054E7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2FA10-A62E-483C-A45E-362492D20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26/07/1445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66FB8-FE10-4329-9CEC-9A2FE96C6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4EFE4-927F-4B7C-BA29-89D83FE31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002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BDA91-A746-4957-A62C-26FBC0910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F70FD-7449-4DFE-94F5-21A4ACCF57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01AE6-6008-4EB3-8DD0-F70BF27125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D98F7-D91F-4B1B-8E8C-272E5DAB7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26/07/1445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1C379D-08E4-4CB2-9FD2-E197DA894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49809-05C6-4A30-937D-B9110C294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51608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8C872-278A-456B-9AA4-F60642951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7588C-B5F8-489F-A0DA-EB0C92ED7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9EB3E2-E7B6-4524-AED6-74A74AC17B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4D8C4E-BE63-4108-B2A8-BF3C299054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C79067-832C-40D6-832A-303A9EF476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3CAEB6-4643-49D2-B2CB-D2F09A08D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26/07/1445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391488-9E54-46A2-BD5C-818592A44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57CE27-8053-4820-93A6-AED7AFC14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97858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70B9E-B819-4DC6-92CC-C974C7E87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9B28EC-8628-46D6-9FB5-65EE9DBB0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26/07/1445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0BE571-06F2-45C6-9E86-C309DDDF6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377F3F-4225-45B1-ABFD-6D78CBC54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15201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F78ABD-0EB1-4AAB-A7F0-C9ACDFB3A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26/07/1445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A0C676-BF31-404B-8351-26DFD82C4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7C9381-2E7A-410C-9ED3-9BC8F18A5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  <p:pic>
        <p:nvPicPr>
          <p:cNvPr id="5" name="Picture 2" descr="Blue Yellow Banner Vector Art, Icons, and Graphics for Free Download">
            <a:extLst>
              <a:ext uri="{FF2B5EF4-FFF2-40B4-BE49-F238E27FC236}">
                <a16:creationId xmlns:a16="http://schemas.microsoft.com/office/drawing/2014/main" id="{92F7549C-F247-40DB-A55B-4AAE2DEEC4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4364"/>
            <a:ext cx="12192000" cy="6693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rrow: Pentagon 13">
            <a:extLst>
              <a:ext uri="{FF2B5EF4-FFF2-40B4-BE49-F238E27FC236}">
                <a16:creationId xmlns:a16="http://schemas.microsoft.com/office/drawing/2014/main" id="{CDEEB765-8462-44BA-A500-A4EB9C05B961}"/>
              </a:ext>
            </a:extLst>
          </p:cNvPr>
          <p:cNvSpPr/>
          <p:nvPr userDrawn="1"/>
        </p:nvSpPr>
        <p:spPr>
          <a:xfrm flipV="1">
            <a:off x="-110532" y="6139653"/>
            <a:ext cx="3645776" cy="798518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2026 w 21679"/>
              <a:gd name="connsiteY0" fmla="*/ 0 h 21600"/>
              <a:gd name="connsiteX1" fmla="*/ 18204 w 21679"/>
              <a:gd name="connsiteY1" fmla="*/ 0 h 21600"/>
              <a:gd name="connsiteX2" fmla="*/ 21679 w 21679"/>
              <a:gd name="connsiteY2" fmla="*/ 10800 h 21600"/>
              <a:gd name="connsiteX3" fmla="*/ 18204 w 21679"/>
              <a:gd name="connsiteY3" fmla="*/ 21600 h 21600"/>
              <a:gd name="connsiteX4" fmla="*/ 3554 w 21679"/>
              <a:gd name="connsiteY4" fmla="*/ 21600 h 21600"/>
              <a:gd name="connsiteX5" fmla="*/ 79 w 21679"/>
              <a:gd name="connsiteY5" fmla="*/ 10800 h 21600"/>
              <a:gd name="connsiteX6" fmla="*/ 2026 w 21679"/>
              <a:gd name="connsiteY6" fmla="*/ 0 h 21600"/>
              <a:gd name="connsiteX0" fmla="*/ 1394 w 21975"/>
              <a:gd name="connsiteY0" fmla="*/ 0 h 21600"/>
              <a:gd name="connsiteX1" fmla="*/ 18500 w 21975"/>
              <a:gd name="connsiteY1" fmla="*/ 0 h 21600"/>
              <a:gd name="connsiteX2" fmla="*/ 21975 w 21975"/>
              <a:gd name="connsiteY2" fmla="*/ 10800 h 21600"/>
              <a:gd name="connsiteX3" fmla="*/ 18500 w 21975"/>
              <a:gd name="connsiteY3" fmla="*/ 21600 h 21600"/>
              <a:gd name="connsiteX4" fmla="*/ 3850 w 21975"/>
              <a:gd name="connsiteY4" fmla="*/ 21600 h 21600"/>
              <a:gd name="connsiteX5" fmla="*/ 375 w 21975"/>
              <a:gd name="connsiteY5" fmla="*/ 10800 h 21600"/>
              <a:gd name="connsiteX6" fmla="*/ 1394 w 21975"/>
              <a:gd name="connsiteY6" fmla="*/ 0 h 21600"/>
              <a:gd name="connsiteX0" fmla="*/ 1248 w 21829"/>
              <a:gd name="connsiteY0" fmla="*/ 0 h 21600"/>
              <a:gd name="connsiteX1" fmla="*/ 18354 w 21829"/>
              <a:gd name="connsiteY1" fmla="*/ 0 h 21600"/>
              <a:gd name="connsiteX2" fmla="*/ 21829 w 21829"/>
              <a:gd name="connsiteY2" fmla="*/ 10800 h 21600"/>
              <a:gd name="connsiteX3" fmla="*/ 18354 w 21829"/>
              <a:gd name="connsiteY3" fmla="*/ 21600 h 21600"/>
              <a:gd name="connsiteX4" fmla="*/ 1521 w 21829"/>
              <a:gd name="connsiteY4" fmla="*/ 21377 h 21600"/>
              <a:gd name="connsiteX5" fmla="*/ 229 w 21829"/>
              <a:gd name="connsiteY5" fmla="*/ 10800 h 21600"/>
              <a:gd name="connsiteX6" fmla="*/ 1248 w 218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829" h="21600">
                <a:moveTo>
                  <a:pt x="1248" y="0"/>
                </a:moveTo>
                <a:lnTo>
                  <a:pt x="18354" y="0"/>
                </a:lnTo>
                <a:cubicBezTo>
                  <a:pt x="20273" y="0"/>
                  <a:pt x="21829" y="4835"/>
                  <a:pt x="21829" y="10800"/>
                </a:cubicBezTo>
                <a:cubicBezTo>
                  <a:pt x="21829" y="16765"/>
                  <a:pt x="20273" y="21600"/>
                  <a:pt x="18354" y="21600"/>
                </a:cubicBezTo>
                <a:lnTo>
                  <a:pt x="1521" y="21377"/>
                </a:lnTo>
                <a:cubicBezTo>
                  <a:pt x="-398" y="21377"/>
                  <a:pt x="274" y="14363"/>
                  <a:pt x="229" y="10800"/>
                </a:cubicBezTo>
                <a:cubicBezTo>
                  <a:pt x="184" y="7237"/>
                  <a:pt x="-671" y="0"/>
                  <a:pt x="1248" y="0"/>
                </a:cubicBezTo>
                <a:close/>
              </a:path>
            </a:pathLst>
          </a:custGeom>
          <a:solidFill>
            <a:srgbClr val="FFCB1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ECCD1B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3F6AF7-B3D6-4378-A5BE-B4FBC251EDC2}"/>
              </a:ext>
            </a:extLst>
          </p:cNvPr>
          <p:cNvSpPr/>
          <p:nvPr userDrawn="1"/>
        </p:nvSpPr>
        <p:spPr>
          <a:xfrm>
            <a:off x="5776332" y="0"/>
            <a:ext cx="6415667" cy="2351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9" name="Arrow: Pentagon 13">
            <a:extLst>
              <a:ext uri="{FF2B5EF4-FFF2-40B4-BE49-F238E27FC236}">
                <a16:creationId xmlns:a16="http://schemas.microsoft.com/office/drawing/2014/main" id="{26822ADD-1D42-4D7E-B6E2-47A06FA54C8E}"/>
              </a:ext>
            </a:extLst>
          </p:cNvPr>
          <p:cNvSpPr/>
          <p:nvPr userDrawn="1"/>
        </p:nvSpPr>
        <p:spPr>
          <a:xfrm>
            <a:off x="0" y="0"/>
            <a:ext cx="7210927" cy="1088289"/>
          </a:xfrm>
          <a:custGeom>
            <a:avLst/>
            <a:gdLst>
              <a:gd name="connsiteX0" fmla="*/ 0 w 3865418"/>
              <a:gd name="connsiteY0" fmla="*/ 0 h 789564"/>
              <a:gd name="connsiteX1" fmla="*/ 3311965 w 3865418"/>
              <a:gd name="connsiteY1" fmla="*/ 0 h 789564"/>
              <a:gd name="connsiteX2" fmla="*/ 3865418 w 3865418"/>
              <a:gd name="connsiteY2" fmla="*/ 394782 h 789564"/>
              <a:gd name="connsiteX3" fmla="*/ 3311965 w 3865418"/>
              <a:gd name="connsiteY3" fmla="*/ 789564 h 789564"/>
              <a:gd name="connsiteX4" fmla="*/ 0 w 3865418"/>
              <a:gd name="connsiteY4" fmla="*/ 789564 h 789564"/>
              <a:gd name="connsiteX5" fmla="*/ 0 w 3865418"/>
              <a:gd name="connsiteY5" fmla="*/ 0 h 789564"/>
              <a:gd name="connsiteX0" fmla="*/ 0 w 4779818"/>
              <a:gd name="connsiteY0" fmla="*/ 0 h 789564"/>
              <a:gd name="connsiteX1" fmla="*/ 4779818 w 4779818"/>
              <a:gd name="connsiteY1" fmla="*/ 0 h 789564"/>
              <a:gd name="connsiteX2" fmla="*/ 3865418 w 4779818"/>
              <a:gd name="connsiteY2" fmla="*/ 394782 h 789564"/>
              <a:gd name="connsiteX3" fmla="*/ 3311965 w 4779818"/>
              <a:gd name="connsiteY3" fmla="*/ 789564 h 789564"/>
              <a:gd name="connsiteX4" fmla="*/ 0 w 4779818"/>
              <a:gd name="connsiteY4" fmla="*/ 789564 h 789564"/>
              <a:gd name="connsiteX5" fmla="*/ 0 w 4779818"/>
              <a:gd name="connsiteY5" fmla="*/ 0 h 789564"/>
              <a:gd name="connsiteX0" fmla="*/ 0 w 4779818"/>
              <a:gd name="connsiteY0" fmla="*/ 0 h 789564"/>
              <a:gd name="connsiteX1" fmla="*/ 4779818 w 4779818"/>
              <a:gd name="connsiteY1" fmla="*/ 0 h 789564"/>
              <a:gd name="connsiteX2" fmla="*/ 3961671 w 4779818"/>
              <a:gd name="connsiteY2" fmla="*/ 430876 h 789564"/>
              <a:gd name="connsiteX3" fmla="*/ 3311965 w 4779818"/>
              <a:gd name="connsiteY3" fmla="*/ 789564 h 789564"/>
              <a:gd name="connsiteX4" fmla="*/ 0 w 4779818"/>
              <a:gd name="connsiteY4" fmla="*/ 789564 h 789564"/>
              <a:gd name="connsiteX5" fmla="*/ 0 w 4779818"/>
              <a:gd name="connsiteY5" fmla="*/ 0 h 789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79818" h="789564">
                <a:moveTo>
                  <a:pt x="0" y="0"/>
                </a:moveTo>
                <a:lnTo>
                  <a:pt x="4779818" y="0"/>
                </a:lnTo>
                <a:lnTo>
                  <a:pt x="3961671" y="430876"/>
                </a:lnTo>
                <a:lnTo>
                  <a:pt x="3311965" y="789564"/>
                </a:lnTo>
                <a:lnTo>
                  <a:pt x="0" y="789564"/>
                </a:lnTo>
                <a:lnTo>
                  <a:pt x="0" y="0"/>
                </a:lnTo>
                <a:close/>
              </a:path>
            </a:pathLst>
          </a:custGeom>
          <a:solidFill>
            <a:srgbClr val="2A507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B6F1B0-7537-4021-844D-1C3E0B7AFEE9}"/>
              </a:ext>
            </a:extLst>
          </p:cNvPr>
          <p:cNvSpPr txBox="1"/>
          <p:nvPr userDrawn="1"/>
        </p:nvSpPr>
        <p:spPr>
          <a:xfrm>
            <a:off x="93276" y="6274075"/>
            <a:ext cx="3441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solidFill>
                  <a:srgbClr val="0162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27-29 Feb. 2024, Isfahan, Iran.</a:t>
            </a:r>
          </a:p>
        </p:txBody>
      </p:sp>
      <p:sp>
        <p:nvSpPr>
          <p:cNvPr id="20" name="Arrow: Pentagon 10">
            <a:extLst>
              <a:ext uri="{FF2B5EF4-FFF2-40B4-BE49-F238E27FC236}">
                <a16:creationId xmlns:a16="http://schemas.microsoft.com/office/drawing/2014/main" id="{76D1E0C8-D038-4020-9D90-7AF5818D013B}"/>
              </a:ext>
            </a:extLst>
          </p:cNvPr>
          <p:cNvSpPr/>
          <p:nvPr userDrawn="1"/>
        </p:nvSpPr>
        <p:spPr>
          <a:xfrm flipH="1">
            <a:off x="5589079" y="-28983"/>
            <a:ext cx="6602920" cy="1194592"/>
          </a:xfrm>
          <a:custGeom>
            <a:avLst/>
            <a:gdLst>
              <a:gd name="connsiteX0" fmla="*/ 0 w 4029913"/>
              <a:gd name="connsiteY0" fmla="*/ 0 h 1039917"/>
              <a:gd name="connsiteX1" fmla="*/ 4029913 w 4029913"/>
              <a:gd name="connsiteY1" fmla="*/ 0 h 1039917"/>
              <a:gd name="connsiteX2" fmla="*/ 4029913 w 4029913"/>
              <a:gd name="connsiteY2" fmla="*/ 519959 h 1039917"/>
              <a:gd name="connsiteX3" fmla="*/ 4029913 w 4029913"/>
              <a:gd name="connsiteY3" fmla="*/ 1039917 h 1039917"/>
              <a:gd name="connsiteX4" fmla="*/ 0 w 4029913"/>
              <a:gd name="connsiteY4" fmla="*/ 1039917 h 1039917"/>
              <a:gd name="connsiteX5" fmla="*/ 0 w 4029913"/>
              <a:gd name="connsiteY5" fmla="*/ 0 h 1039917"/>
              <a:gd name="connsiteX0" fmla="*/ 0 w 4896186"/>
              <a:gd name="connsiteY0" fmla="*/ 0 h 1039917"/>
              <a:gd name="connsiteX1" fmla="*/ 4896186 w 4896186"/>
              <a:gd name="connsiteY1" fmla="*/ 24063 h 1039917"/>
              <a:gd name="connsiteX2" fmla="*/ 4029913 w 4896186"/>
              <a:gd name="connsiteY2" fmla="*/ 519959 h 1039917"/>
              <a:gd name="connsiteX3" fmla="*/ 4029913 w 4896186"/>
              <a:gd name="connsiteY3" fmla="*/ 1039917 h 1039917"/>
              <a:gd name="connsiteX4" fmla="*/ 0 w 4896186"/>
              <a:gd name="connsiteY4" fmla="*/ 1039917 h 1039917"/>
              <a:gd name="connsiteX5" fmla="*/ 0 w 4896186"/>
              <a:gd name="connsiteY5" fmla="*/ 0 h 1039917"/>
              <a:gd name="connsiteX0" fmla="*/ 0 w 4896186"/>
              <a:gd name="connsiteY0" fmla="*/ 0 h 1039917"/>
              <a:gd name="connsiteX1" fmla="*/ 4896186 w 4896186"/>
              <a:gd name="connsiteY1" fmla="*/ 24063 h 1039917"/>
              <a:gd name="connsiteX2" fmla="*/ 4463050 w 4896186"/>
              <a:gd name="connsiteY2" fmla="*/ 519959 h 1039917"/>
              <a:gd name="connsiteX3" fmla="*/ 4029913 w 4896186"/>
              <a:gd name="connsiteY3" fmla="*/ 1039917 h 1039917"/>
              <a:gd name="connsiteX4" fmla="*/ 0 w 4896186"/>
              <a:gd name="connsiteY4" fmla="*/ 1039917 h 1039917"/>
              <a:gd name="connsiteX5" fmla="*/ 0 w 4896186"/>
              <a:gd name="connsiteY5" fmla="*/ 0 h 1039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96186" h="1039917">
                <a:moveTo>
                  <a:pt x="0" y="0"/>
                </a:moveTo>
                <a:lnTo>
                  <a:pt x="4896186" y="24063"/>
                </a:lnTo>
                <a:lnTo>
                  <a:pt x="4463050" y="519959"/>
                </a:lnTo>
                <a:lnTo>
                  <a:pt x="4029913" y="1039917"/>
                </a:lnTo>
                <a:lnTo>
                  <a:pt x="0" y="1039917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>
            <a:softEdge rad="12700"/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369041EA-9842-4C92-AF4B-621CAF07BF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11390" t="34555" r="52638" b="23666"/>
          <a:stretch/>
        </p:blipFill>
        <p:spPr>
          <a:xfrm>
            <a:off x="8940998" y="235180"/>
            <a:ext cx="1108404" cy="80455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5D70DBB-CA6A-4925-8363-B986243393D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17813" t="30072" r="21384" b="19143"/>
          <a:stretch/>
        </p:blipFill>
        <p:spPr>
          <a:xfrm>
            <a:off x="7300867" y="277852"/>
            <a:ext cx="1411595" cy="73689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51FC344-4C4D-458E-999C-EFDCB3B778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46" t="15442" r="21680" b="24909"/>
          <a:stretch/>
        </p:blipFill>
        <p:spPr>
          <a:xfrm>
            <a:off x="10229173" y="225132"/>
            <a:ext cx="857768" cy="80455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D9A8A0F-AEC1-475D-B0C6-3D82EB8EE03A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333" y="171972"/>
            <a:ext cx="652110" cy="88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646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1E98E-ACEC-4335-8EC1-51935B253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E12BF-0D78-4630-8136-63A5B95C0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A09CAC-4824-48CE-BB08-F401296FBA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0254F9-4E98-49B4-BA85-6627F0FE8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26/07/1445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1373F5-EFF3-4E15-BD4C-9F04C5460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D5F619-FBBB-4A07-B3E2-B57D5B66E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18694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734E0-2A06-4F68-AEB5-E0B690ADA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0A5527-C83D-4385-A996-C1CCB407C0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6AA4E8-D522-488F-BF61-BE3E4B69F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633F35-23C8-41B7-B89C-1E3F8E296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26/07/1445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3C34F-F63A-46F4-98D1-3D3EE97DD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FBE92D-9887-4ECC-AD4F-CFA6B623A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36675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8581FF-24FD-4A42-9B5C-06E70E2FE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35CC40-4A0B-46C5-8C16-ACC10CEC5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F3C72-920D-47C2-85A4-59279ECCDA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B74DC-8F16-4FEB-B77F-814A53406DE2}" type="datetimeFigureOut">
              <a:rPr lang="fa-IR" smtClean="0"/>
              <a:t>26/07/1445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594CB-3F2E-4030-9F0D-4E01C231E7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27E3C-04C5-4914-935A-0057B020F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4D285E1-A2C7-4C17-BB15-186A2D71E2C4}"/>
              </a:ext>
            </a:extLst>
          </p:cNvPr>
          <p:cNvGrpSpPr/>
          <p:nvPr userDrawn="1"/>
        </p:nvGrpSpPr>
        <p:grpSpPr>
          <a:xfrm>
            <a:off x="21386" y="-32217"/>
            <a:ext cx="12185164" cy="6853817"/>
            <a:chOff x="21386" y="-32217"/>
            <a:chExt cx="12185164" cy="685381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1E69D4A-176B-4C2F-B77E-77C1B71C1B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 flipH="1">
              <a:off x="21386" y="0"/>
              <a:ext cx="12169362" cy="6821600"/>
            </a:xfrm>
            <a:prstGeom prst="rect">
              <a:avLst/>
            </a:prstGeom>
          </p:spPr>
        </p:pic>
        <p:sp>
          <p:nvSpPr>
            <p:cNvPr id="9" name="Arrow: Pentagon 10">
              <a:extLst>
                <a:ext uri="{FF2B5EF4-FFF2-40B4-BE49-F238E27FC236}">
                  <a16:creationId xmlns:a16="http://schemas.microsoft.com/office/drawing/2014/main" id="{C0A37DB4-2D94-448B-9325-B7515EA30A9F}"/>
                </a:ext>
              </a:extLst>
            </p:cNvPr>
            <p:cNvSpPr/>
            <p:nvPr/>
          </p:nvSpPr>
          <p:spPr>
            <a:xfrm flipH="1">
              <a:off x="7256585" y="-32217"/>
              <a:ext cx="4949965" cy="1039917"/>
            </a:xfrm>
            <a:custGeom>
              <a:avLst/>
              <a:gdLst>
                <a:gd name="connsiteX0" fmla="*/ 0 w 4029913"/>
                <a:gd name="connsiteY0" fmla="*/ 0 h 1039917"/>
                <a:gd name="connsiteX1" fmla="*/ 4029913 w 4029913"/>
                <a:gd name="connsiteY1" fmla="*/ 0 h 1039917"/>
                <a:gd name="connsiteX2" fmla="*/ 4029913 w 4029913"/>
                <a:gd name="connsiteY2" fmla="*/ 519959 h 1039917"/>
                <a:gd name="connsiteX3" fmla="*/ 4029913 w 4029913"/>
                <a:gd name="connsiteY3" fmla="*/ 1039917 h 1039917"/>
                <a:gd name="connsiteX4" fmla="*/ 0 w 4029913"/>
                <a:gd name="connsiteY4" fmla="*/ 1039917 h 1039917"/>
                <a:gd name="connsiteX5" fmla="*/ 0 w 4029913"/>
                <a:gd name="connsiteY5" fmla="*/ 0 h 1039917"/>
                <a:gd name="connsiteX0" fmla="*/ 0 w 4896186"/>
                <a:gd name="connsiteY0" fmla="*/ 0 h 1039917"/>
                <a:gd name="connsiteX1" fmla="*/ 4896186 w 4896186"/>
                <a:gd name="connsiteY1" fmla="*/ 24063 h 1039917"/>
                <a:gd name="connsiteX2" fmla="*/ 4029913 w 4896186"/>
                <a:gd name="connsiteY2" fmla="*/ 519959 h 1039917"/>
                <a:gd name="connsiteX3" fmla="*/ 4029913 w 4896186"/>
                <a:gd name="connsiteY3" fmla="*/ 1039917 h 1039917"/>
                <a:gd name="connsiteX4" fmla="*/ 0 w 4896186"/>
                <a:gd name="connsiteY4" fmla="*/ 1039917 h 1039917"/>
                <a:gd name="connsiteX5" fmla="*/ 0 w 4896186"/>
                <a:gd name="connsiteY5" fmla="*/ 0 h 1039917"/>
                <a:gd name="connsiteX0" fmla="*/ 0 w 4896186"/>
                <a:gd name="connsiteY0" fmla="*/ 0 h 1039917"/>
                <a:gd name="connsiteX1" fmla="*/ 4896186 w 4896186"/>
                <a:gd name="connsiteY1" fmla="*/ 24063 h 1039917"/>
                <a:gd name="connsiteX2" fmla="*/ 4463050 w 4896186"/>
                <a:gd name="connsiteY2" fmla="*/ 519959 h 1039917"/>
                <a:gd name="connsiteX3" fmla="*/ 4029913 w 4896186"/>
                <a:gd name="connsiteY3" fmla="*/ 1039917 h 1039917"/>
                <a:gd name="connsiteX4" fmla="*/ 0 w 4896186"/>
                <a:gd name="connsiteY4" fmla="*/ 1039917 h 1039917"/>
                <a:gd name="connsiteX5" fmla="*/ 0 w 4896186"/>
                <a:gd name="connsiteY5" fmla="*/ 0 h 1039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96186" h="1039917">
                  <a:moveTo>
                    <a:pt x="0" y="0"/>
                  </a:moveTo>
                  <a:lnTo>
                    <a:pt x="4896186" y="24063"/>
                  </a:lnTo>
                  <a:lnTo>
                    <a:pt x="4463050" y="519959"/>
                  </a:lnTo>
                  <a:lnTo>
                    <a:pt x="4029913" y="1039917"/>
                  </a:lnTo>
                  <a:lnTo>
                    <a:pt x="0" y="1039917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  <a:effectLst>
              <a:softEdge rad="12700"/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 dirty="0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579BD8D-9371-472C-87FC-F0F899C52DE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446" t="15442" r="21680" b="24909"/>
            <a:stretch/>
          </p:blipFill>
          <p:spPr>
            <a:xfrm>
              <a:off x="10483827" y="117833"/>
              <a:ext cx="788746" cy="73981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C10ED532-C07D-4CB9-B8F3-35207EE15E39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5560" y="137691"/>
              <a:ext cx="531169" cy="723546"/>
            </a:xfrm>
            <a:prstGeom prst="rect">
              <a:avLst/>
            </a:prstGeom>
          </p:spPr>
        </p:pic>
        <p:sp>
          <p:nvSpPr>
            <p:cNvPr id="14" name="Arrow: Pentagon 13">
              <a:extLst>
                <a:ext uri="{FF2B5EF4-FFF2-40B4-BE49-F238E27FC236}">
                  <a16:creationId xmlns:a16="http://schemas.microsoft.com/office/drawing/2014/main" id="{C778044B-ECE2-4DC4-9747-03005B1447C7}"/>
                </a:ext>
              </a:extLst>
            </p:cNvPr>
            <p:cNvSpPr/>
            <p:nvPr/>
          </p:nvSpPr>
          <p:spPr>
            <a:xfrm flipH="1" flipV="1">
              <a:off x="5970666" y="5877595"/>
              <a:ext cx="6214219" cy="610707"/>
            </a:xfrm>
            <a:custGeom>
              <a:avLst/>
              <a:gdLst>
                <a:gd name="connsiteX0" fmla="*/ 0 w 3865418"/>
                <a:gd name="connsiteY0" fmla="*/ 0 h 789564"/>
                <a:gd name="connsiteX1" fmla="*/ 3311965 w 3865418"/>
                <a:gd name="connsiteY1" fmla="*/ 0 h 789564"/>
                <a:gd name="connsiteX2" fmla="*/ 3865418 w 3865418"/>
                <a:gd name="connsiteY2" fmla="*/ 394782 h 789564"/>
                <a:gd name="connsiteX3" fmla="*/ 3311965 w 3865418"/>
                <a:gd name="connsiteY3" fmla="*/ 789564 h 789564"/>
                <a:gd name="connsiteX4" fmla="*/ 0 w 3865418"/>
                <a:gd name="connsiteY4" fmla="*/ 789564 h 789564"/>
                <a:gd name="connsiteX5" fmla="*/ 0 w 3865418"/>
                <a:gd name="connsiteY5" fmla="*/ 0 h 789564"/>
                <a:gd name="connsiteX0" fmla="*/ 0 w 4779818"/>
                <a:gd name="connsiteY0" fmla="*/ 0 h 789564"/>
                <a:gd name="connsiteX1" fmla="*/ 4779818 w 4779818"/>
                <a:gd name="connsiteY1" fmla="*/ 0 h 789564"/>
                <a:gd name="connsiteX2" fmla="*/ 3865418 w 4779818"/>
                <a:gd name="connsiteY2" fmla="*/ 394782 h 789564"/>
                <a:gd name="connsiteX3" fmla="*/ 3311965 w 4779818"/>
                <a:gd name="connsiteY3" fmla="*/ 789564 h 789564"/>
                <a:gd name="connsiteX4" fmla="*/ 0 w 4779818"/>
                <a:gd name="connsiteY4" fmla="*/ 789564 h 789564"/>
                <a:gd name="connsiteX5" fmla="*/ 0 w 4779818"/>
                <a:gd name="connsiteY5" fmla="*/ 0 h 789564"/>
                <a:gd name="connsiteX0" fmla="*/ 0 w 4779818"/>
                <a:gd name="connsiteY0" fmla="*/ 0 h 789564"/>
                <a:gd name="connsiteX1" fmla="*/ 4779818 w 4779818"/>
                <a:gd name="connsiteY1" fmla="*/ 0 h 789564"/>
                <a:gd name="connsiteX2" fmla="*/ 3961671 w 4779818"/>
                <a:gd name="connsiteY2" fmla="*/ 430876 h 789564"/>
                <a:gd name="connsiteX3" fmla="*/ 3311965 w 4779818"/>
                <a:gd name="connsiteY3" fmla="*/ 789564 h 789564"/>
                <a:gd name="connsiteX4" fmla="*/ 0 w 4779818"/>
                <a:gd name="connsiteY4" fmla="*/ 789564 h 789564"/>
                <a:gd name="connsiteX5" fmla="*/ 0 w 4779818"/>
                <a:gd name="connsiteY5" fmla="*/ 0 h 789564"/>
                <a:gd name="connsiteX0" fmla="*/ 0 w 4779818"/>
                <a:gd name="connsiteY0" fmla="*/ 0 h 789564"/>
                <a:gd name="connsiteX1" fmla="*/ 4779818 w 4779818"/>
                <a:gd name="connsiteY1" fmla="*/ 0 h 789564"/>
                <a:gd name="connsiteX2" fmla="*/ 3961671 w 4779818"/>
                <a:gd name="connsiteY2" fmla="*/ 430876 h 789564"/>
                <a:gd name="connsiteX3" fmla="*/ 4484115 w 4779818"/>
                <a:gd name="connsiteY3" fmla="*/ 774033 h 789564"/>
                <a:gd name="connsiteX4" fmla="*/ 0 w 4779818"/>
                <a:gd name="connsiteY4" fmla="*/ 789564 h 789564"/>
                <a:gd name="connsiteX5" fmla="*/ 0 w 4779818"/>
                <a:gd name="connsiteY5" fmla="*/ 0 h 789564"/>
                <a:gd name="connsiteX0" fmla="*/ 0 w 6540400"/>
                <a:gd name="connsiteY0" fmla="*/ 19535 h 809099"/>
                <a:gd name="connsiteX1" fmla="*/ 4779818 w 6540400"/>
                <a:gd name="connsiteY1" fmla="*/ 19535 h 809099"/>
                <a:gd name="connsiteX2" fmla="*/ 6540400 w 6540400"/>
                <a:gd name="connsiteY2" fmla="*/ 0 h 809099"/>
                <a:gd name="connsiteX3" fmla="*/ 4484115 w 6540400"/>
                <a:gd name="connsiteY3" fmla="*/ 793568 h 809099"/>
                <a:gd name="connsiteX4" fmla="*/ 0 w 6540400"/>
                <a:gd name="connsiteY4" fmla="*/ 809099 h 809099"/>
                <a:gd name="connsiteX5" fmla="*/ 0 w 6540400"/>
                <a:gd name="connsiteY5" fmla="*/ 19535 h 809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540400" h="809099">
                  <a:moveTo>
                    <a:pt x="0" y="19535"/>
                  </a:moveTo>
                  <a:lnTo>
                    <a:pt x="4779818" y="19535"/>
                  </a:lnTo>
                  <a:lnTo>
                    <a:pt x="6540400" y="0"/>
                  </a:lnTo>
                  <a:lnTo>
                    <a:pt x="4484115" y="793568"/>
                  </a:lnTo>
                  <a:lnTo>
                    <a:pt x="0" y="809099"/>
                  </a:lnTo>
                  <a:lnTo>
                    <a:pt x="0" y="19535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dirty="0"/>
            </a:p>
          </p:txBody>
        </p:sp>
        <p:sp>
          <p:nvSpPr>
            <p:cNvPr id="15" name="Arrow: Pentagon 13">
              <a:extLst>
                <a:ext uri="{FF2B5EF4-FFF2-40B4-BE49-F238E27FC236}">
                  <a16:creationId xmlns:a16="http://schemas.microsoft.com/office/drawing/2014/main" id="{A9A60A0B-BDA1-406F-9EA8-99B6CE7A071F}"/>
                </a:ext>
              </a:extLst>
            </p:cNvPr>
            <p:cNvSpPr/>
            <p:nvPr/>
          </p:nvSpPr>
          <p:spPr>
            <a:xfrm>
              <a:off x="24698" y="360341"/>
              <a:ext cx="4029913" cy="595962"/>
            </a:xfrm>
            <a:custGeom>
              <a:avLst/>
              <a:gdLst>
                <a:gd name="connsiteX0" fmla="*/ 0 w 3865418"/>
                <a:gd name="connsiteY0" fmla="*/ 0 h 789564"/>
                <a:gd name="connsiteX1" fmla="*/ 3311965 w 3865418"/>
                <a:gd name="connsiteY1" fmla="*/ 0 h 789564"/>
                <a:gd name="connsiteX2" fmla="*/ 3865418 w 3865418"/>
                <a:gd name="connsiteY2" fmla="*/ 394782 h 789564"/>
                <a:gd name="connsiteX3" fmla="*/ 3311965 w 3865418"/>
                <a:gd name="connsiteY3" fmla="*/ 789564 h 789564"/>
                <a:gd name="connsiteX4" fmla="*/ 0 w 3865418"/>
                <a:gd name="connsiteY4" fmla="*/ 789564 h 789564"/>
                <a:gd name="connsiteX5" fmla="*/ 0 w 3865418"/>
                <a:gd name="connsiteY5" fmla="*/ 0 h 789564"/>
                <a:gd name="connsiteX0" fmla="*/ 0 w 4779818"/>
                <a:gd name="connsiteY0" fmla="*/ 0 h 789564"/>
                <a:gd name="connsiteX1" fmla="*/ 4779818 w 4779818"/>
                <a:gd name="connsiteY1" fmla="*/ 0 h 789564"/>
                <a:gd name="connsiteX2" fmla="*/ 3865418 w 4779818"/>
                <a:gd name="connsiteY2" fmla="*/ 394782 h 789564"/>
                <a:gd name="connsiteX3" fmla="*/ 3311965 w 4779818"/>
                <a:gd name="connsiteY3" fmla="*/ 789564 h 789564"/>
                <a:gd name="connsiteX4" fmla="*/ 0 w 4779818"/>
                <a:gd name="connsiteY4" fmla="*/ 789564 h 789564"/>
                <a:gd name="connsiteX5" fmla="*/ 0 w 4779818"/>
                <a:gd name="connsiteY5" fmla="*/ 0 h 789564"/>
                <a:gd name="connsiteX0" fmla="*/ 0 w 4779818"/>
                <a:gd name="connsiteY0" fmla="*/ 0 h 789564"/>
                <a:gd name="connsiteX1" fmla="*/ 4779818 w 4779818"/>
                <a:gd name="connsiteY1" fmla="*/ 0 h 789564"/>
                <a:gd name="connsiteX2" fmla="*/ 3961671 w 4779818"/>
                <a:gd name="connsiteY2" fmla="*/ 430876 h 789564"/>
                <a:gd name="connsiteX3" fmla="*/ 3311965 w 4779818"/>
                <a:gd name="connsiteY3" fmla="*/ 789564 h 789564"/>
                <a:gd name="connsiteX4" fmla="*/ 0 w 4779818"/>
                <a:gd name="connsiteY4" fmla="*/ 789564 h 789564"/>
                <a:gd name="connsiteX5" fmla="*/ 0 w 4779818"/>
                <a:gd name="connsiteY5" fmla="*/ 0 h 789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79818" h="789564">
                  <a:moveTo>
                    <a:pt x="0" y="0"/>
                  </a:moveTo>
                  <a:lnTo>
                    <a:pt x="4779818" y="0"/>
                  </a:lnTo>
                  <a:lnTo>
                    <a:pt x="3961671" y="430876"/>
                  </a:lnTo>
                  <a:lnTo>
                    <a:pt x="3311965" y="789564"/>
                  </a:lnTo>
                  <a:lnTo>
                    <a:pt x="0" y="78956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3F199B6-000F-45FB-9169-08FF12E38D07}"/>
                </a:ext>
              </a:extLst>
            </p:cNvPr>
            <p:cNvSpPr txBox="1"/>
            <p:nvPr/>
          </p:nvSpPr>
          <p:spPr>
            <a:xfrm>
              <a:off x="8433152" y="6024514"/>
              <a:ext cx="33778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01629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27-29 Feb. 2024, Isfahan, Iran</a:t>
              </a:r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186428A1-94D5-4246-B5AE-28E66117C1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/>
          <a:srcRect l="11390" t="34555" r="52638" b="23666"/>
          <a:stretch/>
        </p:blipFill>
        <p:spPr>
          <a:xfrm>
            <a:off x="9413895" y="155343"/>
            <a:ext cx="988172" cy="71728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F8B8F0E-8253-4F91-9543-8340EDAC706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8"/>
          <a:srcRect l="17813" t="30072" r="21384" b="19143"/>
          <a:stretch/>
        </p:blipFill>
        <p:spPr>
          <a:xfrm>
            <a:off x="8073660" y="182613"/>
            <a:ext cx="1258475" cy="656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62;p13">
            <a:extLst>
              <a:ext uri="{FF2B5EF4-FFF2-40B4-BE49-F238E27FC236}">
                <a16:creationId xmlns:a16="http://schemas.microsoft.com/office/drawing/2014/main" id="{C796BA52-F537-4394-AD2F-6BA770F8220E}"/>
              </a:ext>
            </a:extLst>
          </p:cNvPr>
          <p:cNvSpPr txBox="1">
            <a:spLocks/>
          </p:cNvSpPr>
          <p:nvPr/>
        </p:nvSpPr>
        <p:spPr>
          <a:xfrm>
            <a:off x="125023" y="2518075"/>
            <a:ext cx="9476874" cy="1298144"/>
          </a:xfrm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Title of Presentation</a:t>
            </a:r>
            <a:endParaRPr lang="fa-IR" sz="3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582FAD-E16F-486B-BCB0-60D69940BAD9}"/>
              </a:ext>
            </a:extLst>
          </p:cNvPr>
          <p:cNvSpPr txBox="1"/>
          <p:nvPr/>
        </p:nvSpPr>
        <p:spPr>
          <a:xfrm>
            <a:off x="1372944" y="4391458"/>
            <a:ext cx="70721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  <a:spcAft>
                <a:spcPts val="6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Authors Name/s </a:t>
            </a:r>
            <a:endParaRPr lang="fa-IR" sz="1600" b="1" baseline="30000" dirty="0">
              <a:solidFill>
                <a:srgbClr val="2C618B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ctr"/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Affiliation/s. E-mail </a:t>
            </a:r>
            <a:endParaRPr lang="fa-IR" dirty="0">
              <a:solidFill>
                <a:srgbClr val="2C618B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5081A87-F962-4AA8-AEFD-15B14A4A98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70000" contrast="-70000"/>
          </a:blip>
          <a:srcRect l="15990" t="16366" r="16958" b="16916"/>
          <a:stretch/>
        </p:blipFill>
        <p:spPr>
          <a:xfrm>
            <a:off x="8946057" y="2219397"/>
            <a:ext cx="1905013" cy="1895499"/>
          </a:xfrm>
          <a:prstGeom prst="ellipse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A7EC1C8F-A069-4010-A5C9-BFF72120045D}"/>
              </a:ext>
            </a:extLst>
          </p:cNvPr>
          <p:cNvSpPr/>
          <p:nvPr/>
        </p:nvSpPr>
        <p:spPr>
          <a:xfrm>
            <a:off x="1756351" y="1400814"/>
            <a:ext cx="6214219" cy="958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>
                <a:solidFill>
                  <a:srgbClr val="0E3E8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17</a:t>
            </a:r>
            <a:r>
              <a:rPr lang="en-US" sz="2000" b="1" baseline="30000" dirty="0">
                <a:solidFill>
                  <a:srgbClr val="0E3E8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2000" b="1" dirty="0">
                <a:solidFill>
                  <a:srgbClr val="0E3E8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National and 11</a:t>
            </a:r>
            <a:r>
              <a:rPr lang="en-US" sz="2000" b="1" baseline="30000" dirty="0">
                <a:solidFill>
                  <a:srgbClr val="0E3E8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2000" b="1" dirty="0">
                <a:solidFill>
                  <a:srgbClr val="0E3E8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International Conference on e-Learning and e-Teaching</a:t>
            </a:r>
            <a:endParaRPr lang="en-US" sz="2000" dirty="0">
              <a:solidFill>
                <a:srgbClr val="0E3E8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CFC276E-7FDF-48B2-B643-B9ABC7DF2EA3}"/>
              </a:ext>
            </a:extLst>
          </p:cNvPr>
          <p:cNvSpPr txBox="1"/>
          <p:nvPr/>
        </p:nvSpPr>
        <p:spPr>
          <a:xfrm>
            <a:off x="8855384" y="4273561"/>
            <a:ext cx="22504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Presenter image </a:t>
            </a:r>
            <a:endParaRPr lang="fa-IR" dirty="0">
              <a:solidFill>
                <a:srgbClr val="FF0000"/>
              </a:solidFill>
            </a:endParaRPr>
          </a:p>
          <a:p>
            <a:pPr algn="ctr"/>
            <a:endParaRPr lang="fa-I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325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314A9-EBB4-4065-A729-E65691EC7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898" y="1566427"/>
            <a:ext cx="10515600" cy="963613"/>
          </a:xfrm>
        </p:spPr>
        <p:txBody>
          <a:bodyPr>
            <a:normAutofit/>
          </a:bodyPr>
          <a:lstStyle/>
          <a:p>
            <a:pPr algn="l" rtl="0"/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Introduction</a:t>
            </a:r>
            <a:endParaRPr lang="fa-IR" sz="4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2D29B-C854-45AF-AFAF-5579ECF54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502" y="2431466"/>
            <a:ext cx="10515600" cy="3806742"/>
          </a:xfrm>
        </p:spPr>
        <p:txBody>
          <a:bodyPr/>
          <a:lstStyle/>
          <a:p>
            <a:pPr marL="541338" indent="-457200" algn="l" rtl="0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>
                <a:latin typeface="Cambria" panose="02040503050406030204" pitchFamily="18" charset="0"/>
                <a:ea typeface="Cambria" panose="02040503050406030204" pitchFamily="18" charset="0"/>
              </a:rPr>
              <a:t>.....</a:t>
            </a:r>
          </a:p>
          <a:p>
            <a:pPr marL="541338" indent="-457200" algn="l" rtl="0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>
                <a:latin typeface="Cambria" panose="02040503050406030204" pitchFamily="18" charset="0"/>
                <a:ea typeface="Cambria" panose="02040503050406030204" pitchFamily="18" charset="0"/>
              </a:rPr>
              <a:t>.....</a:t>
            </a:r>
          </a:p>
          <a:p>
            <a:pPr marL="541338" indent="-457200" algn="l" rtl="0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>
                <a:latin typeface="Cambria" panose="02040503050406030204" pitchFamily="18" charset="0"/>
                <a:ea typeface="Cambria" panose="02040503050406030204" pitchFamily="18" charset="0"/>
              </a:rPr>
              <a:t>.....</a:t>
            </a:r>
          </a:p>
          <a:p>
            <a:pPr marL="541338" indent="-360363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a-IR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6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E309D01-93D4-40CA-B558-26258920E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2704"/>
            <a:ext cx="10515600" cy="963613"/>
          </a:xfrm>
        </p:spPr>
        <p:txBody>
          <a:bodyPr>
            <a:normAutofit/>
          </a:bodyPr>
          <a:lstStyle/>
          <a:p>
            <a:r>
              <a:rPr lang="en-US" sz="4000" b="1" dirty="0"/>
              <a:t>Methodology</a:t>
            </a:r>
            <a:endParaRPr lang="fa-IR" sz="4000" b="1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C327B07-00BB-4B87-9EDD-1E3723C63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6784" y="2406317"/>
            <a:ext cx="10515600" cy="3806742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 ….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 ….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 ….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94129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5A147-137C-4326-9BA7-DB7454E8B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246" y="1606826"/>
            <a:ext cx="10515600" cy="963613"/>
          </a:xfrm>
        </p:spPr>
        <p:txBody>
          <a:bodyPr>
            <a:normAutofit/>
          </a:bodyPr>
          <a:lstStyle/>
          <a:p>
            <a:r>
              <a:rPr lang="en-US" sz="4000" b="1" dirty="0"/>
              <a:t>Results</a:t>
            </a:r>
            <a:endParaRPr lang="fa-IR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9A20C-824F-456B-B9A3-9D29DD7D0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0439"/>
            <a:ext cx="10515600" cy="3806742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 ….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 ….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 ….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05774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5A147-137C-4326-9BA7-DB7454E8B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246" y="1606826"/>
            <a:ext cx="10515600" cy="963613"/>
          </a:xfrm>
        </p:spPr>
        <p:txBody>
          <a:bodyPr>
            <a:normAutofit/>
          </a:bodyPr>
          <a:lstStyle/>
          <a:p>
            <a:r>
              <a:rPr lang="en-US" sz="4000" b="1" dirty="0"/>
              <a:t>Conclusion </a:t>
            </a:r>
            <a:endParaRPr lang="fa-IR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9A20C-824F-456B-B9A3-9D29DD7D0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0439"/>
            <a:ext cx="10515600" cy="3806742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 ….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 ….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 ….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32462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59B741-36AC-4BE8-94A9-0CADDEC3413A}"/>
              </a:ext>
            </a:extLst>
          </p:cNvPr>
          <p:cNvSpPr/>
          <p:nvPr/>
        </p:nvSpPr>
        <p:spPr>
          <a:xfrm>
            <a:off x="4126523" y="3166627"/>
            <a:ext cx="722141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0">
                  <a:solidFill>
                    <a:srgbClr val="016495"/>
                  </a:solidFill>
                </a:ln>
                <a:solidFill>
                  <a:srgbClr val="2A5072"/>
                </a:solidFill>
                <a:effectLst>
                  <a:reflection blurRad="6350" stA="53000" endA="300" endPos="35500" dir="5400000" sy="-90000" algn="bl" rotWithShape="0"/>
                </a:effectLst>
                <a:cs typeface="B Titr" panose="00000700000000000000" pitchFamily="2" charset="-78"/>
              </a:rPr>
              <a:t>Acknowledgement </a:t>
            </a:r>
            <a:endParaRPr lang="en-US" sz="5400" b="1" cap="none" spc="0" dirty="0">
              <a:ln w="0">
                <a:solidFill>
                  <a:srgbClr val="016495"/>
                </a:solidFill>
              </a:ln>
              <a:solidFill>
                <a:srgbClr val="2A5072"/>
              </a:solidFill>
              <a:effectLst>
                <a:reflection blurRad="6350" stA="53000" endA="300" endPos="35500" dir="5400000" sy="-90000" algn="bl" rotWithShape="0"/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5365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50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Cambria</vt:lpstr>
      <vt:lpstr>Times New Roman</vt:lpstr>
      <vt:lpstr>Wingdings</vt:lpstr>
      <vt:lpstr>Office Theme</vt:lpstr>
      <vt:lpstr>PowerPoint Presentation</vt:lpstr>
      <vt:lpstr>Introduction</vt:lpstr>
      <vt:lpstr>Methodology</vt:lpstr>
      <vt:lpstr>Results</vt:lpstr>
      <vt:lpstr>Conclusion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</dc:creator>
  <cp:lastModifiedBy>Reviewer</cp:lastModifiedBy>
  <cp:revision>15</cp:revision>
  <dcterms:created xsi:type="dcterms:W3CDTF">2024-02-04T17:30:48Z</dcterms:created>
  <dcterms:modified xsi:type="dcterms:W3CDTF">2024-02-05T12:59:55Z</dcterms:modified>
</cp:coreProperties>
</file>